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  <p:sldId id="256" r:id="rId6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4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660"/>
  </p:normalViewPr>
  <p:slideViewPr>
    <p:cSldViewPr snapToGrid="0" showGuides="1">
      <p:cViewPr varScale="1">
        <p:scale>
          <a:sx n="54" d="100"/>
          <a:sy n="54" d="100"/>
        </p:scale>
        <p:origin x="2491" y="72"/>
      </p:cViewPr>
      <p:guideLst>
        <p:guide orient="horz" pos="384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F2CD0-CF96-4642-8305-851B752DA522}" type="datetimeFigureOut">
              <a:rPr kumimoji="1" lang="ja-JP" altLang="en-US" smtClean="0"/>
              <a:t>2025/8/29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5CD58-685C-4F3D-8251-8DFD6D9055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5577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F2CD0-CF96-4642-8305-851B752DA522}" type="datetimeFigureOut">
              <a:rPr kumimoji="1" lang="ja-JP" altLang="en-US" smtClean="0"/>
              <a:t>2025/8/29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5CD58-685C-4F3D-8251-8DFD6D9055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0709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F2CD0-CF96-4642-8305-851B752DA522}" type="datetimeFigureOut">
              <a:rPr kumimoji="1" lang="ja-JP" altLang="en-US" smtClean="0"/>
              <a:t>2025/8/29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5CD58-685C-4F3D-8251-8DFD6D9055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6929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F2CD0-CF96-4642-8305-851B752DA522}" type="datetimeFigureOut">
              <a:rPr kumimoji="1" lang="ja-JP" altLang="en-US" smtClean="0"/>
              <a:t>2025/8/29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5CD58-685C-4F3D-8251-8DFD6D9055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8224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F2CD0-CF96-4642-8305-851B752DA522}" type="datetimeFigureOut">
              <a:rPr kumimoji="1" lang="ja-JP" altLang="en-US" smtClean="0"/>
              <a:t>2025/8/29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5CD58-685C-4F3D-8251-8DFD6D9055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9460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F2CD0-CF96-4642-8305-851B752DA522}" type="datetimeFigureOut">
              <a:rPr kumimoji="1" lang="ja-JP" altLang="en-US" smtClean="0"/>
              <a:t>2025/8/29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5CD58-685C-4F3D-8251-8DFD6D9055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8885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F2CD0-CF96-4642-8305-851B752DA522}" type="datetimeFigureOut">
              <a:rPr kumimoji="1" lang="ja-JP" altLang="en-US" smtClean="0"/>
              <a:t>2025/8/29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5CD58-685C-4F3D-8251-8DFD6D9055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6209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F2CD0-CF96-4642-8305-851B752DA522}" type="datetimeFigureOut">
              <a:rPr kumimoji="1" lang="ja-JP" altLang="en-US" smtClean="0"/>
              <a:t>2025/8/29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5CD58-685C-4F3D-8251-8DFD6D9055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2845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F2CD0-CF96-4642-8305-851B752DA522}" type="datetimeFigureOut">
              <a:rPr kumimoji="1" lang="ja-JP" altLang="en-US" smtClean="0"/>
              <a:t>2025/8/29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5CD58-685C-4F3D-8251-8DFD6D9055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4237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F2CD0-CF96-4642-8305-851B752DA522}" type="datetimeFigureOut">
              <a:rPr kumimoji="1" lang="ja-JP" altLang="en-US" smtClean="0"/>
              <a:t>2025/8/29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5CD58-685C-4F3D-8251-8DFD6D9055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4494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F2CD0-CF96-4642-8305-851B752DA522}" type="datetimeFigureOut">
              <a:rPr kumimoji="1" lang="ja-JP" altLang="en-US" smtClean="0"/>
              <a:t>2025/8/29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5CD58-685C-4F3D-8251-8DFD6D9055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9675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C4F2CD0-CF96-4642-8305-851B752DA522}" type="datetimeFigureOut">
              <a:rPr kumimoji="1" lang="ja-JP" altLang="en-US" smtClean="0"/>
              <a:t>2025/8/29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D5CD58-685C-4F3D-8251-8DFD6D9055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6865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apple.com/jp/app/otopa/id1575169328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lay.google.com/store/apps/details?id=com.okinawapas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C2D4602-2569-9537-60BB-E1D767B534E7}"/>
              </a:ext>
            </a:extLst>
          </p:cNvPr>
          <p:cNvSpPr txBox="1"/>
          <p:nvPr/>
        </p:nvSpPr>
        <p:spPr>
          <a:xfrm>
            <a:off x="233722" y="153745"/>
            <a:ext cx="6647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/>
              <a:t>尾瀬かたしな　かたしないろ　湯めぐりパス紹介ページ案　</a:t>
            </a:r>
          </a:p>
        </p:txBody>
      </p:sp>
      <p:pic>
        <p:nvPicPr>
          <p:cNvPr id="7" name="図 6" descr="テキスト&#10;&#10;AI 生成コンテンツは誤りを含む可能性があります。">
            <a:extLst>
              <a:ext uri="{FF2B5EF4-FFF2-40B4-BE49-F238E27FC236}">
                <a16:creationId xmlns:a16="http://schemas.microsoft.com/office/drawing/2014/main" id="{0B32B632-C113-AF7A-7F19-4A07E82DE8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90" y="626636"/>
            <a:ext cx="6285053" cy="4190754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913E0FA-5DD9-BE9D-29DE-55759F6BEC12}"/>
              </a:ext>
            </a:extLst>
          </p:cNvPr>
          <p:cNvSpPr txBox="1"/>
          <p:nvPr/>
        </p:nvSpPr>
        <p:spPr>
          <a:xfrm>
            <a:off x="289367" y="5051765"/>
            <a:ext cx="6470248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/>
              <a:t>尾瀬かたしな かたしないろ 湯めぐりパス</a:t>
            </a:r>
          </a:p>
          <a:p>
            <a:endParaRPr lang="en-US" altLang="ja-JP" sz="1200" b="1" dirty="0"/>
          </a:p>
          <a:p>
            <a:r>
              <a:rPr lang="ja-JP" altLang="en-US" sz="1600" b="1" dirty="0"/>
              <a:t> かんたん・お得！スマホで楽しむ温泉めぐり</a:t>
            </a:r>
          </a:p>
          <a:p>
            <a:r>
              <a:rPr lang="ja-JP" altLang="en-US" sz="1200" dirty="0"/>
              <a:t>「尾瀬かたしな かたしないろ 湯めぐりパス」は、</a:t>
            </a:r>
            <a:r>
              <a:rPr lang="ja-JP" altLang="en-US" sz="1200" b="1" dirty="0"/>
              <a:t>片品村の温泉をお得に</a:t>
            </a:r>
            <a:r>
              <a:rPr lang="en-US" altLang="ja-JP" sz="1200" b="1" dirty="0"/>
              <a:t>5</a:t>
            </a:r>
            <a:r>
              <a:rPr lang="ja-JP" altLang="en-US" sz="1200" b="1" dirty="0"/>
              <a:t>回楽しめるアプリパス</a:t>
            </a:r>
            <a:r>
              <a:rPr lang="ja-JP" altLang="en-US" sz="1200" dirty="0"/>
              <a:t>です。</a:t>
            </a:r>
          </a:p>
          <a:p>
            <a:r>
              <a:rPr lang="ja-JP" altLang="en-US" sz="1200" dirty="0"/>
              <a:t>加盟施設にある </a:t>
            </a:r>
            <a:r>
              <a:rPr lang="en-US" altLang="ja-JP" sz="1200" b="1" dirty="0"/>
              <a:t>QR</a:t>
            </a:r>
            <a:r>
              <a:rPr lang="ja-JP" altLang="en-US" sz="1200" b="1" dirty="0"/>
              <a:t>コードをスマホで読み込んで、画面を受付で見せるだけ</a:t>
            </a:r>
            <a:r>
              <a:rPr lang="ja-JP" altLang="en-US" sz="1200" dirty="0"/>
              <a:t>。</a:t>
            </a:r>
            <a:br>
              <a:rPr lang="ja-JP" altLang="en-US" sz="1200" dirty="0"/>
            </a:br>
            <a:r>
              <a:rPr lang="ja-JP" altLang="en-US" sz="1200" dirty="0"/>
              <a:t>紙の券も現金も不要で、かんたんに湯めぐりを楽しめます。</a:t>
            </a:r>
          </a:p>
          <a:p>
            <a:endParaRPr lang="en-US" altLang="ja-JP" sz="1600" b="1" dirty="0"/>
          </a:p>
          <a:p>
            <a:r>
              <a:rPr lang="ja-JP" altLang="en-US" sz="1600" b="1" dirty="0"/>
              <a:t>特徴</a:t>
            </a:r>
          </a:p>
          <a:p>
            <a:r>
              <a:rPr lang="en-US" altLang="ja-JP" sz="1200" b="1" dirty="0"/>
              <a:t>5</a:t>
            </a:r>
            <a:r>
              <a:rPr lang="ja-JP" altLang="en-US" sz="1200" b="1" dirty="0"/>
              <a:t>回分の入浴が可能</a:t>
            </a:r>
            <a:br>
              <a:rPr lang="ja-JP" altLang="en-US" sz="1200" dirty="0"/>
            </a:br>
            <a:r>
              <a:rPr lang="ja-JP" altLang="en-US" sz="1200" dirty="0"/>
              <a:t>　対象施設ならどこでも利用</a:t>
            </a:r>
            <a:r>
              <a:rPr lang="en-US" altLang="ja-JP" sz="1200" dirty="0"/>
              <a:t>OK</a:t>
            </a:r>
            <a:r>
              <a:rPr lang="ja-JP" altLang="en-US" sz="1200" dirty="0"/>
              <a:t>。気分に合わせて温泉をチョイス。</a:t>
            </a:r>
          </a:p>
          <a:p>
            <a:r>
              <a:rPr lang="ja-JP" altLang="en-US" sz="1200" b="1" dirty="0"/>
              <a:t>通常料金よりお得</a:t>
            </a:r>
            <a:br>
              <a:rPr lang="ja-JP" altLang="en-US" sz="1200" dirty="0"/>
            </a:br>
            <a:r>
              <a:rPr lang="ja-JP" altLang="en-US" sz="1200" dirty="0"/>
              <a:t>　</a:t>
            </a:r>
            <a:r>
              <a:rPr lang="en-US" altLang="ja-JP" sz="1200" dirty="0"/>
              <a:t>1</a:t>
            </a:r>
            <a:r>
              <a:rPr lang="ja-JP" altLang="en-US" sz="1200" dirty="0"/>
              <a:t>回ごとに払うよりリーズナブル。温泉好きにぴったり。</a:t>
            </a:r>
          </a:p>
          <a:p>
            <a:r>
              <a:rPr lang="ja-JP" altLang="en-US" sz="1200" b="1" dirty="0"/>
              <a:t>スマホひとつで完結</a:t>
            </a:r>
            <a:br>
              <a:rPr lang="ja-JP" altLang="en-US" sz="1200" dirty="0"/>
            </a:br>
            <a:r>
              <a:rPr lang="ja-JP" altLang="en-US" sz="1200" dirty="0"/>
              <a:t>　アプリで管理できるので、紛失や現金のやり取りも不要。</a:t>
            </a:r>
          </a:p>
          <a:p>
            <a:endParaRPr lang="en-US" altLang="ja-JP" sz="1200" b="1" dirty="0"/>
          </a:p>
          <a:p>
            <a:endParaRPr lang="ja-JP" altLang="en-US" sz="1200" dirty="0"/>
          </a:p>
          <a:p>
            <a:r>
              <a:rPr lang="ja-JP" altLang="en-US" sz="1600" b="1" dirty="0"/>
              <a:t>こんな楽しみ方も</a:t>
            </a:r>
          </a:p>
          <a:p>
            <a:r>
              <a:rPr lang="ja-JP" altLang="en-US" sz="1200" dirty="0"/>
              <a:t>・旅行中に毎日ちがう温泉を楽しむ</a:t>
            </a:r>
          </a:p>
          <a:p>
            <a:r>
              <a:rPr lang="ja-JP" altLang="en-US" sz="1200" dirty="0"/>
              <a:t>・家族や友人とシェアして使う（</a:t>
            </a:r>
            <a:r>
              <a:rPr lang="en-US" altLang="ja-JP" sz="1200" dirty="0"/>
              <a:t>※</a:t>
            </a:r>
            <a:r>
              <a:rPr lang="ja-JP" altLang="en-US" sz="1200" dirty="0"/>
              <a:t>販売は大人のみです）</a:t>
            </a:r>
          </a:p>
          <a:p>
            <a:r>
              <a:rPr lang="ja-JP" altLang="en-US" sz="1200" dirty="0"/>
              <a:t>・有効期間中なら、何度も村を訪れるたびに使える</a:t>
            </a:r>
            <a:r>
              <a:rPr lang="ja-JP" altLang="en-US" b="1" dirty="0"/>
              <a:t>　</a:t>
            </a:r>
            <a:endParaRPr lang="en-US" altLang="ja-JP" b="1" dirty="0"/>
          </a:p>
          <a:p>
            <a:endParaRPr lang="en-US" altLang="ja-JP" b="1" dirty="0"/>
          </a:p>
          <a:p>
            <a:r>
              <a:rPr lang="ja-JP" altLang="en-US" b="1" dirty="0"/>
              <a:t>アプリのダウンロードはこちら</a:t>
            </a:r>
            <a:endParaRPr lang="en-US" altLang="ja-JP" b="1" dirty="0"/>
          </a:p>
          <a:p>
            <a:r>
              <a:rPr lang="en-US" altLang="ja-JP" b="1" dirty="0"/>
              <a:t>iOS</a:t>
            </a:r>
          </a:p>
          <a:p>
            <a:r>
              <a:rPr lang="en-US" altLang="ja-JP" b="1" dirty="0">
                <a:hlinkClick r:id="rId3"/>
              </a:rPr>
              <a:t>https://apps.apple.com/jp/app/otopa/id1575169328</a:t>
            </a:r>
            <a:endParaRPr lang="en-US" altLang="ja-JP" b="1" dirty="0"/>
          </a:p>
          <a:p>
            <a:r>
              <a:rPr lang="en-US" altLang="ja-JP" b="1" dirty="0"/>
              <a:t>Android</a:t>
            </a:r>
          </a:p>
          <a:p>
            <a:r>
              <a:rPr lang="en-US" altLang="ja-JP" b="1" dirty="0">
                <a:hlinkClick r:id="rId4"/>
              </a:rPr>
              <a:t>https://play.google.com/store/apps/details?id=com.okinawapass</a:t>
            </a:r>
            <a:endParaRPr lang="en-US" altLang="ja-JP" b="1" dirty="0"/>
          </a:p>
          <a:p>
            <a:endParaRPr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1294875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D8D9D0D-8FDB-86E3-046E-404B687DCDDF}"/>
              </a:ext>
            </a:extLst>
          </p:cNvPr>
          <p:cNvSpPr txBox="1"/>
          <p:nvPr/>
        </p:nvSpPr>
        <p:spPr>
          <a:xfrm>
            <a:off x="245297" y="153745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/>
              <a:t>アプリの使い方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C1E573C-17A0-3A7C-89B7-41671B79A75E}"/>
              </a:ext>
            </a:extLst>
          </p:cNvPr>
          <p:cNvSpPr txBox="1"/>
          <p:nvPr/>
        </p:nvSpPr>
        <p:spPr>
          <a:xfrm>
            <a:off x="74406" y="4076553"/>
            <a:ext cx="662007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altLang="ja-JP" sz="1100" dirty="0">
                <a:solidFill>
                  <a:srgbClr val="1A1A1A"/>
                </a:solidFill>
                <a:latin typeface="YuGothic"/>
              </a:rPr>
              <a:t>01</a:t>
            </a:r>
            <a:r>
              <a:rPr lang="ja-JP" altLang="en-US" sz="1100" dirty="0">
                <a:solidFill>
                  <a:srgbClr val="1A1A1A"/>
                </a:solidFill>
                <a:latin typeface="YuGothic"/>
              </a:rPr>
              <a:t> </a:t>
            </a:r>
            <a:r>
              <a:rPr lang="en-US" altLang="ja-JP" sz="1100" dirty="0" err="1">
                <a:solidFill>
                  <a:srgbClr val="1A1A1A"/>
                </a:solidFill>
                <a:latin typeface="YuGothic"/>
              </a:rPr>
              <a:t>OTOPa</a:t>
            </a:r>
            <a:r>
              <a:rPr lang="ja-JP" altLang="en-US" sz="1100" dirty="0">
                <a:solidFill>
                  <a:srgbClr val="1A1A1A"/>
                </a:solidFill>
                <a:latin typeface="YuGothic"/>
              </a:rPr>
              <a:t>アプリ全国版トップページから「尾瀬かたしな かたしないろ 湯めぐりパス」をタップします。</a:t>
            </a:r>
            <a:endParaRPr lang="en-US" altLang="ja-JP" sz="1100" dirty="0">
              <a:solidFill>
                <a:srgbClr val="1A1A1A"/>
              </a:solidFill>
              <a:latin typeface="YuGothic"/>
            </a:endParaRPr>
          </a:p>
          <a:p>
            <a:pPr algn="just"/>
            <a:r>
              <a:rPr lang="en-US" altLang="ja-JP" sz="1100" dirty="0">
                <a:solidFill>
                  <a:srgbClr val="1A1A1A"/>
                </a:solidFill>
                <a:latin typeface="YuGothic"/>
              </a:rPr>
              <a:t>02</a:t>
            </a:r>
            <a:r>
              <a:rPr lang="ja-JP" altLang="en-US" sz="1100" dirty="0">
                <a:solidFill>
                  <a:srgbClr val="1A1A1A"/>
                </a:solidFill>
                <a:latin typeface="YuGothic"/>
              </a:rPr>
              <a:t> 地域トップページの「かたしな湯めぐりパス」をタップします。</a:t>
            </a:r>
            <a:endParaRPr lang="en-US" altLang="ja-JP" sz="1100" dirty="0">
              <a:solidFill>
                <a:srgbClr val="1A1A1A"/>
              </a:solidFill>
              <a:latin typeface="YuGothic"/>
            </a:endParaRPr>
          </a:p>
          <a:p>
            <a:pPr algn="just"/>
            <a:r>
              <a:rPr lang="en-US" altLang="ja-JP" sz="1100" dirty="0">
                <a:solidFill>
                  <a:srgbClr val="1A1A1A"/>
                </a:solidFill>
                <a:latin typeface="YuGothic"/>
              </a:rPr>
              <a:t>03</a:t>
            </a:r>
            <a:r>
              <a:rPr lang="ja-JP" altLang="en-US" sz="1100" dirty="0">
                <a:solidFill>
                  <a:srgbClr val="1A1A1A"/>
                </a:solidFill>
                <a:latin typeface="YuGothic"/>
              </a:rPr>
              <a:t> 「購入」ボタンから回数券を購入します。</a:t>
            </a:r>
            <a:endParaRPr lang="en-US" altLang="ja-JP" sz="1100" dirty="0">
              <a:solidFill>
                <a:srgbClr val="1A1A1A"/>
              </a:solidFill>
              <a:latin typeface="YuGothic"/>
            </a:endParaRPr>
          </a:p>
          <a:p>
            <a:pPr algn="just"/>
            <a:r>
              <a:rPr lang="en-US" altLang="ja-JP" sz="1100" dirty="0">
                <a:solidFill>
                  <a:srgbClr val="1A1A1A"/>
                </a:solidFill>
                <a:latin typeface="YuGothic"/>
              </a:rPr>
              <a:t>04</a:t>
            </a:r>
            <a:r>
              <a:rPr lang="ja-JP" altLang="en-US" sz="1100" dirty="0">
                <a:solidFill>
                  <a:srgbClr val="1A1A1A"/>
                </a:solidFill>
                <a:latin typeface="YuGothic"/>
              </a:rPr>
              <a:t> 購入画面から決済します。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A2E8E9EF-9901-0030-05E9-DE277E26ED24}"/>
              </a:ext>
            </a:extLst>
          </p:cNvPr>
          <p:cNvSpPr txBox="1"/>
          <p:nvPr/>
        </p:nvSpPr>
        <p:spPr>
          <a:xfrm>
            <a:off x="67558" y="8441633"/>
            <a:ext cx="6683762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altLang="ja-JP" sz="1100" dirty="0">
                <a:solidFill>
                  <a:srgbClr val="1A1A1A"/>
                </a:solidFill>
                <a:latin typeface="YuGothic"/>
              </a:rPr>
              <a:t>05</a:t>
            </a:r>
            <a:r>
              <a:rPr lang="ja-JP" altLang="en-US" sz="1100" dirty="0">
                <a:solidFill>
                  <a:srgbClr val="1A1A1A"/>
                </a:solidFill>
                <a:latin typeface="YuGothic"/>
              </a:rPr>
              <a:t> 「今すぐ使う」をオンにして「次へ」で購入完了です。</a:t>
            </a:r>
            <a:endParaRPr lang="en-US" altLang="ja-JP" sz="1100" dirty="0">
              <a:solidFill>
                <a:srgbClr val="1A1A1A"/>
              </a:solidFill>
              <a:latin typeface="YuGothic"/>
            </a:endParaRPr>
          </a:p>
          <a:p>
            <a:pPr algn="just"/>
            <a:r>
              <a:rPr lang="en-US" altLang="ja-JP" sz="1100" dirty="0">
                <a:solidFill>
                  <a:srgbClr val="1A1A1A"/>
                </a:solidFill>
                <a:latin typeface="YuGothic"/>
              </a:rPr>
              <a:t>06</a:t>
            </a:r>
            <a:r>
              <a:rPr lang="ja-JP" altLang="en-US" sz="1100" dirty="0">
                <a:solidFill>
                  <a:srgbClr val="1A1A1A"/>
                </a:solidFill>
                <a:latin typeface="YuGothic"/>
              </a:rPr>
              <a:t> 画面下部右側の「湯めぐりパス」を押すと回数券画面になりますので、「使用する」のボタンをタップします。</a:t>
            </a:r>
            <a:endParaRPr lang="en-US" altLang="ja-JP" sz="1100" dirty="0">
              <a:solidFill>
                <a:srgbClr val="1A1A1A"/>
              </a:solidFill>
              <a:latin typeface="YuGothic"/>
            </a:endParaRPr>
          </a:p>
          <a:p>
            <a:pPr algn="just"/>
            <a:r>
              <a:rPr lang="en-US" altLang="ja-JP" sz="1100" dirty="0">
                <a:solidFill>
                  <a:srgbClr val="1A1A1A"/>
                </a:solidFill>
                <a:latin typeface="YuGothic"/>
              </a:rPr>
              <a:t>07</a:t>
            </a:r>
            <a:r>
              <a:rPr lang="ja-JP" altLang="en-US" sz="1100" dirty="0">
                <a:solidFill>
                  <a:srgbClr val="1A1A1A"/>
                </a:solidFill>
                <a:latin typeface="YuGothic"/>
              </a:rPr>
              <a:t>タップするとスマートフォンのカメラが起動しますので、談当施設の専用</a:t>
            </a:r>
            <a:r>
              <a:rPr lang="en-US" altLang="ja-JP" sz="1100" dirty="0">
                <a:solidFill>
                  <a:srgbClr val="1A1A1A"/>
                </a:solidFill>
                <a:latin typeface="YuGothic"/>
              </a:rPr>
              <a:t>QR</a:t>
            </a:r>
            <a:r>
              <a:rPr lang="ja-JP" altLang="en-US" sz="1100" dirty="0">
                <a:solidFill>
                  <a:srgbClr val="1A1A1A"/>
                </a:solidFill>
                <a:latin typeface="YuGothic"/>
              </a:rPr>
              <a:t>コードをスキャンします。</a:t>
            </a:r>
          </a:p>
          <a:p>
            <a:pPr algn="just">
              <a:buNone/>
            </a:pPr>
            <a:r>
              <a:rPr lang="en-US" altLang="ja-JP" sz="1100" dirty="0">
                <a:solidFill>
                  <a:srgbClr val="1A1A1A"/>
                </a:solidFill>
                <a:latin typeface="YuGothic"/>
              </a:rPr>
              <a:t>08</a:t>
            </a:r>
            <a:r>
              <a:rPr lang="ja-JP" altLang="en-US" sz="1100" dirty="0">
                <a:solidFill>
                  <a:srgbClr val="1A1A1A"/>
                </a:solidFill>
                <a:latin typeface="YuGothic"/>
              </a:rPr>
              <a:t> </a:t>
            </a:r>
            <a:r>
              <a:rPr lang="en-US" altLang="ja-JP" sz="1100" dirty="0">
                <a:solidFill>
                  <a:srgbClr val="1A1A1A"/>
                </a:solidFill>
                <a:latin typeface="YuGothic"/>
              </a:rPr>
              <a:t>QR</a:t>
            </a:r>
            <a:r>
              <a:rPr lang="ja-JP" altLang="en-US" sz="1100" dirty="0">
                <a:solidFill>
                  <a:srgbClr val="1A1A1A"/>
                </a:solidFill>
                <a:latin typeface="YuGothic"/>
              </a:rPr>
              <a:t>コードをスキャンすると、利用</a:t>
            </a:r>
            <a:r>
              <a:rPr lang="en-US" altLang="ja-JP" sz="1100" dirty="0">
                <a:solidFill>
                  <a:srgbClr val="1A1A1A"/>
                </a:solidFill>
                <a:latin typeface="YuGothic"/>
              </a:rPr>
              <a:t>OK</a:t>
            </a:r>
            <a:r>
              <a:rPr lang="ja-JP" altLang="en-US" sz="1100" dirty="0">
                <a:solidFill>
                  <a:srgbClr val="1A1A1A"/>
                </a:solidFill>
                <a:latin typeface="YuGothic"/>
              </a:rPr>
              <a:t>の画面が表示されます。この画面を係員にお見せください。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653AF4BC-DB6C-6952-045E-702A684F74CB}"/>
              </a:ext>
            </a:extLst>
          </p:cNvPr>
          <p:cNvSpPr txBox="1"/>
          <p:nvPr/>
        </p:nvSpPr>
        <p:spPr>
          <a:xfrm>
            <a:off x="83778" y="9473684"/>
            <a:ext cx="6748273" cy="260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/>
              <a:t>使える施設</a:t>
            </a:r>
            <a:endParaRPr lang="en-US" altLang="ja-JP" b="1" dirty="0"/>
          </a:p>
          <a:p>
            <a:r>
              <a:rPr lang="ja-JP" altLang="en-US" sz="1400" b="1" dirty="0"/>
              <a:t>花の駅・片品「花咲の湯」</a:t>
            </a:r>
            <a:endParaRPr lang="en-US" altLang="ja-JP" sz="1400" b="1" dirty="0"/>
          </a:p>
          <a:p>
            <a:r>
              <a:rPr lang="ja-JP" altLang="en-US" sz="1100" dirty="0"/>
              <a:t>新緑から紅葉を経て雪まで、自然が織りなす四季折々の風景が心を癒します。</a:t>
            </a:r>
          </a:p>
          <a:p>
            <a:r>
              <a:rPr lang="ja-JP" altLang="en-US" sz="1100" dirty="0"/>
              <a:t>周辺の山々に抱かれ、時間が経つのを忘れてごゆっくりとお過ごしください。</a:t>
            </a:r>
          </a:p>
          <a:p>
            <a:r>
              <a:rPr lang="ja-JP" altLang="en-US" sz="1100" dirty="0"/>
              <a:t>「レストラン花咲」の手作り料理や「貴陽石」を使った岩盤浴も人気。</a:t>
            </a:r>
            <a:endParaRPr lang="en-US" altLang="ja-JP" sz="1100" dirty="0"/>
          </a:p>
          <a:p>
            <a:r>
              <a:rPr lang="en-US" altLang="ja-JP" sz="1100" dirty="0"/>
              <a:t>HP</a:t>
            </a:r>
            <a:r>
              <a:rPr lang="ja-JP" altLang="en-US" sz="1100" dirty="0"/>
              <a:t>：</a:t>
            </a:r>
            <a:r>
              <a:rPr lang="en-US" altLang="ja-JP" sz="1100" dirty="0"/>
              <a:t>https://oze-katashina.info/hanasakunoyu/</a:t>
            </a:r>
          </a:p>
          <a:p>
            <a:endParaRPr lang="en-US" altLang="ja-JP" sz="1100" dirty="0"/>
          </a:p>
          <a:p>
            <a:r>
              <a:rPr lang="ja-JP" altLang="en-US" sz="1400" b="1" dirty="0"/>
              <a:t>寄居山温泉ほっこりの湯</a:t>
            </a:r>
          </a:p>
          <a:p>
            <a:r>
              <a:rPr lang="ja-JP" altLang="en-US" sz="1100" dirty="0"/>
              <a:t>のどかな田園と片品川の風景を眼下に眺めながら、のんびりとした時間を過ごせる温泉。アットホームな雰囲気で、心もカラダも「ほっこり」します。手づくり雑貨の販売や子どもに人気の駄菓子コーナーもあります。</a:t>
            </a:r>
            <a:endParaRPr lang="en-US" altLang="ja-JP" sz="1100" dirty="0"/>
          </a:p>
          <a:p>
            <a:r>
              <a:rPr lang="en-US" altLang="ja-JP" sz="1100" dirty="0"/>
              <a:t>HP</a:t>
            </a:r>
            <a:r>
              <a:rPr lang="ja-JP" altLang="en-US" sz="1100" dirty="0"/>
              <a:t>：</a:t>
            </a:r>
            <a:r>
              <a:rPr lang="en-US" altLang="ja-JP" sz="1100" dirty="0"/>
              <a:t>https://oze-katashina.info/hokkorinoyu/</a:t>
            </a:r>
            <a:endParaRPr lang="ja-JP" altLang="en-US" sz="1100" dirty="0"/>
          </a:p>
          <a:p>
            <a:endParaRPr lang="ja-JP" altLang="en-US" b="1" dirty="0"/>
          </a:p>
        </p:txBody>
      </p:sp>
      <p:pic>
        <p:nvPicPr>
          <p:cNvPr id="3" name="図 2" descr="グラフィカル ユーザー インターフェイス, アプリケーション&#10;&#10;AI 生成コンテンツは誤りを含む可能性があります。">
            <a:extLst>
              <a:ext uri="{FF2B5EF4-FFF2-40B4-BE49-F238E27FC236}">
                <a16:creationId xmlns:a16="http://schemas.microsoft.com/office/drawing/2014/main" id="{45EA1806-9885-440E-CD1A-1B0081AC2D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9211"/>
            <a:ext cx="6858000" cy="3214688"/>
          </a:xfrm>
          <a:prstGeom prst="rect">
            <a:avLst/>
          </a:prstGeom>
        </p:spPr>
      </p:pic>
      <p:pic>
        <p:nvPicPr>
          <p:cNvPr id="8" name="図 7" descr="グラフィカル ユーザー インターフェイス, アプリケーション&#10;&#10;AI 生成コンテンツは誤りを含む可能性があります。">
            <a:extLst>
              <a:ext uri="{FF2B5EF4-FFF2-40B4-BE49-F238E27FC236}">
                <a16:creationId xmlns:a16="http://schemas.microsoft.com/office/drawing/2014/main" id="{722CD1A9-F874-DC54-4880-A7A294F08E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06508"/>
            <a:ext cx="6858000" cy="321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8631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db98500-e9cb-4d70-9e33-205ebb0cf1d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4EB500493C3CB04ABDEF6FB7DB4B66A1" ma:contentTypeVersion="18" ma:contentTypeDescription="新しいドキュメントを作成します。" ma:contentTypeScope="" ma:versionID="6edcf53196481c31d27081e16518cc77">
  <xsd:schema xmlns:xsd="http://www.w3.org/2001/XMLSchema" xmlns:xs="http://www.w3.org/2001/XMLSchema" xmlns:p="http://schemas.microsoft.com/office/2006/metadata/properties" xmlns:ns3="8db98500-e9cb-4d70-9e33-205ebb0cf1dd" xmlns:ns4="637913ae-a7f5-4201-b670-5649545896f0" targetNamespace="http://schemas.microsoft.com/office/2006/metadata/properties" ma:root="true" ma:fieldsID="be399c7b89786e8453cbfb38b01a1107" ns3:_="" ns4:_="">
    <xsd:import namespace="8db98500-e9cb-4d70-9e33-205ebb0cf1dd"/>
    <xsd:import namespace="637913ae-a7f5-4201-b670-5649545896f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b98500-e9cb-4d70-9e33-205ebb0cf1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7913ae-a7f5-4201-b670-5649545896f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共有のヒントのハッシュ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04EFE50-4996-40FF-A790-A6835ACD9C0C}">
  <ds:schemaRefs>
    <ds:schemaRef ds:uri="637913ae-a7f5-4201-b670-5649545896f0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8db98500-e9cb-4d70-9e33-205ebb0cf1dd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305BB1CF-68FA-4273-BC2A-DE6954D3E6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b98500-e9cb-4d70-9e33-205ebb0cf1dd"/>
    <ds:schemaRef ds:uri="637913ae-a7f5-4201-b670-5649545896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3055AF5-ADE6-4E87-BA6C-CAA818A500A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</TotalTime>
  <Words>518</Words>
  <Application>Microsoft Office PowerPoint</Application>
  <PresentationFormat>ワイド画面</PresentationFormat>
  <Paragraphs>42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7" baseType="lpstr">
      <vt:lpstr>YuGothic</vt:lpstr>
      <vt:lpstr>Aptos</vt:lpstr>
      <vt:lpstr>Aptos Display</vt:lpstr>
      <vt:lpstr>Arial</vt:lpstr>
      <vt:lpstr>Office テーマ</vt:lpstr>
      <vt:lpstr>PowerPoint プレゼンテーション</vt:lpstr>
      <vt:lpstr>PowerPoint プレゼンテーション</vt:lpstr>
    </vt:vector>
  </TitlesOfParts>
  <Company>株式会社JTB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平石 成範(JTB)</dc:creator>
  <cp:lastModifiedBy>平石 成範(JTB)</cp:lastModifiedBy>
  <cp:revision>3</cp:revision>
  <dcterms:created xsi:type="dcterms:W3CDTF">2025-08-28T01:01:13Z</dcterms:created>
  <dcterms:modified xsi:type="dcterms:W3CDTF">2025-08-29T07:21:05Z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0x0101004EB500493C3CB04ABDEF6FB7DB4B66A1</vt:lpwstr>
  </property>
</Properties>
</file>